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2" r:id="rId2"/>
  </p:sldIdLst>
  <p:sldSz cx="9906000" cy="6858000" type="A4"/>
  <p:notesSz cx="9926638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  <a:srgbClr val="808080"/>
    <a:srgbClr val="B8B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364" autoAdjust="0"/>
  </p:normalViewPr>
  <p:slideViewPr>
    <p:cSldViewPr>
      <p:cViewPr varScale="1">
        <p:scale>
          <a:sx n="85" d="100"/>
          <a:sy n="85" d="100"/>
        </p:scale>
        <p:origin x="564" y="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3072F850-B5DF-4006-A1E1-7A213CBA0E1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94DC3FEE-FA83-4257-A772-1355924C382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>
              <a:ext uri="{FF2B5EF4-FFF2-40B4-BE49-F238E27FC236}">
                <a16:creationId xmlns:a16="http://schemas.microsoft.com/office/drawing/2014/main" id="{7B6703F6-A8C9-4D72-BBA7-B56FCE68561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>
              <a:ext uri="{FF2B5EF4-FFF2-40B4-BE49-F238E27FC236}">
                <a16:creationId xmlns:a16="http://schemas.microsoft.com/office/drawing/2014/main" id="{CC270500-A4A7-49EF-91E4-DB40E04DEB3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2E9A9A-32CC-42A5-A45D-85DC2528E24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63019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E665D511-3758-445B-BD94-D3C7AE38B4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AE492ADA-EA5A-4F34-AC09-D9930D6B05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79BA2A0B-F7FC-4BA7-AD46-F1484A9D3F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506" y="3228700"/>
            <a:ext cx="7941626" cy="305934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CAE649F8-16EE-4BAC-BF8F-B6B6DC51B5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20F58563-AD88-4F80-80D9-FA5E2D7A8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B406EBE-2A7D-4627-9BF9-A36B9A0861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08663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406EBE-2A7D-4627-9BF9-A36B9A0861FB}" type="slidenum">
              <a:rPr lang="ru-RU" altLang="uk-UA" smtClean="0"/>
              <a:pPr>
                <a:defRPr/>
              </a:pPr>
              <a:t>1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0016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CDC5B-01D7-4D77-A37D-F34DB989BF7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0162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D8328-A7FC-4711-BDF3-2EFFDC779E5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8906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C6651-9859-4787-8EA6-9FE41258222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13844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57F01-44F8-4529-B04C-B6C06411D69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28306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96C50-6D17-445A-9B5D-C080B4F4A09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50582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F00B6-FA82-4CAD-BDAB-04B720B0669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7667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141E3-344F-44E0-89AE-AEC8C6107F8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72852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E8ED2-6A8F-4E75-A66A-14F6F526746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6466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9CC16-70FD-4C5C-9CAA-BCCD79447CC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1975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BEC61-9036-4569-A8BF-0959457EECF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3046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BCFA5-CA30-4F34-AD4F-6BA4F08A06E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7495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C4985-BC76-4A72-B333-E649EAA28F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6791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03868-435C-4DA1-B325-FD3D3E89265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09734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0BBC5-B8D1-4242-B906-0FF7EEF46CD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0711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E477F7F-CD29-4136-B156-BC2DE3A376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41" y="73676"/>
            <a:ext cx="471487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28" y="140351"/>
            <a:ext cx="9136069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190677" y="6448693"/>
            <a:ext cx="42491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800" b="1" dirty="0" smtClean="0">
                <a:ea typeface="Verdana" pitchFamily="34" charset="0"/>
              </a:rPr>
              <a:t>   </a:t>
            </a:r>
            <a:endParaRPr lang="ru-RU" sz="800" b="1" dirty="0" smtClean="0">
              <a:ea typeface="Verdana" pitchFamily="34" charset="0"/>
            </a:endParaRPr>
          </a:p>
          <a:p>
            <a:r>
              <a:rPr lang="uk-UA" sz="800" dirty="0" smtClean="0">
                <a:ea typeface="Verdana" pitchFamily="34" charset="0"/>
              </a:rPr>
              <a:t>  </a:t>
            </a:r>
            <a:endParaRPr lang="uk-UA" sz="800" dirty="0">
              <a:ea typeface="Verdana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33040" y="764704"/>
            <a:ext cx="86803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400" dirty="0">
                <a:solidFill>
                  <a:schemeClr val="bg2"/>
                </a:solidFill>
                <a:latin typeface="Arial Black" panose="020B0A04020102020204" pitchFamily="34" charset="0"/>
              </a:rPr>
              <a:t>АНАЛІЗ СТАНУ МАСИВІВ ПОВЕРХНЕВИХ ВОД ЗА ХІМІЧНИМИ ПОКАЗНИКАМИ</a:t>
            </a:r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8546178" y="107046"/>
            <a:ext cx="10977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Додаток </a:t>
            </a:r>
            <a:endParaRPr lang="uk-UA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8544" y="1628800"/>
            <a:ext cx="7697634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" b="1" dirty="0" smtClean="0"/>
              <a:t>Зафіксовано </a:t>
            </a:r>
            <a:r>
              <a:rPr lang="uk-UA" sz="800" b="1" dirty="0"/>
              <a:t>перевищення </a:t>
            </a:r>
            <a:r>
              <a:rPr lang="uk-UA" sz="800" b="1" dirty="0" smtClean="0"/>
              <a:t>вмісту: миш</a:t>
            </a:r>
            <a:r>
              <a:rPr lang="en-US" sz="800" b="1" dirty="0" smtClean="0"/>
              <a:t>’</a:t>
            </a:r>
            <a:r>
              <a:rPr lang="uk-UA" sz="800" b="1" dirty="0" smtClean="0"/>
              <a:t>як </a:t>
            </a:r>
            <a:r>
              <a:rPr lang="uk-UA" sz="800" b="1" dirty="0"/>
              <a:t>(</a:t>
            </a:r>
            <a:r>
              <a:rPr lang="uk-UA" sz="800" b="1" dirty="0" smtClean="0"/>
              <a:t>норма-4,3 </a:t>
            </a:r>
            <a:r>
              <a:rPr lang="uk-UA" sz="800" b="1" dirty="0" err="1" smtClean="0"/>
              <a:t>мкг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b="1" dirty="0" smtClean="0"/>
              <a:t>) </a:t>
            </a:r>
          </a:p>
          <a:p>
            <a:endParaRPr lang="uk-UA" sz="800" dirty="0" smtClean="0"/>
          </a:p>
          <a:p>
            <a:r>
              <a:rPr lang="uk-UA" sz="800" dirty="0" smtClean="0"/>
              <a:t>-12,4 </a:t>
            </a:r>
            <a:r>
              <a:rPr lang="ru-RU" sz="800" dirty="0"/>
              <a:t>мкг/дм</a:t>
            </a:r>
            <a:r>
              <a:rPr lang="ru-RU" sz="800" baseline="30000" dirty="0"/>
              <a:t>3  </a:t>
            </a:r>
            <a:r>
              <a:rPr lang="ru-RU" sz="800" baseline="30000" dirty="0" smtClean="0"/>
              <a:t> </a:t>
            </a:r>
            <a:r>
              <a:rPr lang="uk-UA" sz="800" dirty="0"/>
              <a:t>р</a:t>
            </a:r>
            <a:r>
              <a:rPr lang="ru-RU" sz="800" dirty="0"/>
              <a:t>. Дніпро,678 км, </a:t>
            </a:r>
            <a:r>
              <a:rPr lang="ru-RU" sz="800" dirty="0" err="1"/>
              <a:t>с.Сокирне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м.Черкаси</a:t>
            </a:r>
            <a:r>
              <a:rPr lang="ru-RU" sz="800" dirty="0" smtClean="0"/>
              <a:t>;</a:t>
            </a:r>
          </a:p>
          <a:p>
            <a:r>
              <a:rPr lang="uk-UA" sz="800" dirty="0" smtClean="0"/>
              <a:t>-10,0 </a:t>
            </a:r>
            <a:r>
              <a:rPr lang="ru-RU" sz="800" dirty="0"/>
              <a:t>мкг/дм</a:t>
            </a:r>
            <a:r>
              <a:rPr lang="ru-RU" sz="800" baseline="30000" dirty="0"/>
              <a:t>3 </a:t>
            </a:r>
            <a:r>
              <a:rPr lang="ru-RU" sz="800" baseline="30000" dirty="0" smtClean="0"/>
              <a:t> 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580 км,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м.Світловодськ</a:t>
            </a:r>
            <a:endParaRPr lang="uk-UA" sz="800" b="1" dirty="0"/>
          </a:p>
          <a:p>
            <a:pPr lvl="0"/>
            <a:r>
              <a:rPr lang="uk-UA" sz="800" dirty="0" smtClean="0"/>
              <a:t>-13,3 </a:t>
            </a:r>
            <a:r>
              <a:rPr lang="ru-RU" sz="800" dirty="0"/>
              <a:t>мкг/дм</a:t>
            </a:r>
            <a:r>
              <a:rPr lang="ru-RU" sz="800" baseline="30000" dirty="0"/>
              <a:t>3  </a:t>
            </a:r>
            <a:r>
              <a:rPr lang="en-US" sz="800" dirty="0" smtClean="0"/>
              <a:t>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</a:p>
          <a:p>
            <a:pPr lvl="0"/>
            <a:r>
              <a:rPr lang="uk-UA" sz="800" dirty="0" smtClean="0"/>
              <a:t>-12,70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 р</a:t>
            </a:r>
            <a:r>
              <a:rPr lang="uk-UA" sz="800" dirty="0"/>
              <a:t>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endParaRPr lang="ru-RU" sz="800" dirty="0"/>
          </a:p>
          <a:p>
            <a:r>
              <a:rPr lang="uk-UA" sz="800" b="1" dirty="0" smtClean="0"/>
              <a:t>Зафіксовано перевищення вмісту: нікель </a:t>
            </a:r>
            <a:r>
              <a:rPr lang="uk-UA" sz="800" b="1" dirty="0"/>
              <a:t>і  його сполуки </a:t>
            </a:r>
            <a:r>
              <a:rPr lang="uk-UA" sz="800" b="1" dirty="0" smtClean="0"/>
              <a:t> (</a:t>
            </a:r>
            <a:r>
              <a:rPr lang="uk-UA" sz="800" b="1" dirty="0"/>
              <a:t>норма-34 </a:t>
            </a:r>
            <a:r>
              <a:rPr lang="uk-UA" sz="800" b="1" dirty="0" err="1" smtClean="0"/>
              <a:t>мкг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b="1" dirty="0" smtClean="0"/>
              <a:t> )</a:t>
            </a:r>
          </a:p>
          <a:p>
            <a:endParaRPr lang="uk-UA" sz="700" dirty="0" smtClean="0"/>
          </a:p>
          <a:p>
            <a:r>
              <a:rPr lang="uk-UA" sz="800" dirty="0" smtClean="0"/>
              <a:t> -59,40 </a:t>
            </a:r>
            <a:r>
              <a:rPr lang="ru-RU" sz="800" dirty="0"/>
              <a:t>мкг/дм</a:t>
            </a:r>
            <a:r>
              <a:rPr lang="ru-RU" sz="800" baseline="30000" dirty="0"/>
              <a:t>3    </a:t>
            </a:r>
            <a:r>
              <a:rPr lang="uk-UA" sz="800" dirty="0"/>
              <a:t>р</a:t>
            </a:r>
            <a:r>
              <a:rPr lang="ru-RU" sz="800" dirty="0"/>
              <a:t>. Дніпро,678 км, </a:t>
            </a:r>
            <a:r>
              <a:rPr lang="ru-RU" sz="800" dirty="0" err="1"/>
              <a:t>с.Сокирне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м.Черкаси</a:t>
            </a:r>
            <a:r>
              <a:rPr lang="ru-RU" sz="800" dirty="0"/>
              <a:t>;</a:t>
            </a:r>
          </a:p>
          <a:p>
            <a:r>
              <a:rPr lang="uk-UA" sz="800" dirty="0" smtClean="0"/>
              <a:t> -36,20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uk-UA" sz="800" dirty="0" smtClean="0"/>
              <a:t>   </a:t>
            </a:r>
            <a:r>
              <a:rPr lang="ru-RU" sz="800" dirty="0" err="1" smtClean="0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 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lvl="0"/>
            <a:r>
              <a:rPr lang="uk-UA" sz="800" dirty="0" smtClean="0"/>
              <a:t> -</a:t>
            </a:r>
            <a:r>
              <a:rPr lang="uk-UA" sz="800" dirty="0"/>
              <a:t>204,10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uk-UA" sz="800" dirty="0" smtClean="0"/>
              <a:t>   р</a:t>
            </a:r>
            <a:r>
              <a:rPr lang="uk-UA" sz="800" dirty="0"/>
              <a:t>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r>
              <a:rPr lang="uk-UA" sz="800" dirty="0" smtClean="0"/>
              <a:t> </a:t>
            </a:r>
            <a:endParaRPr lang="ru-RU" sz="800" dirty="0"/>
          </a:p>
          <a:p>
            <a:r>
              <a:rPr lang="uk-UA" sz="800" dirty="0" smtClean="0"/>
              <a:t> </a:t>
            </a:r>
            <a:r>
              <a:rPr lang="ru-RU" sz="800" dirty="0" smtClean="0"/>
              <a:t> </a:t>
            </a:r>
            <a:r>
              <a:rPr lang="uk-UA" sz="800" b="1" dirty="0"/>
              <a:t>Зафіксовано перевищення вмісту: свинець і </a:t>
            </a:r>
            <a:r>
              <a:rPr lang="uk-UA" sz="800" b="1" dirty="0" err="1"/>
              <a:t>і</a:t>
            </a:r>
            <a:r>
              <a:rPr lang="uk-UA" sz="800" b="1" dirty="0"/>
              <a:t> його сполуки (норма-14 </a:t>
            </a:r>
            <a:r>
              <a:rPr lang="uk-UA" sz="800" b="1" dirty="0" err="1"/>
              <a:t>мкг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b="1" dirty="0" smtClean="0"/>
              <a:t>)</a:t>
            </a:r>
          </a:p>
          <a:p>
            <a:endParaRPr lang="uk-UA" sz="800" dirty="0"/>
          </a:p>
          <a:p>
            <a:r>
              <a:rPr lang="uk-UA" sz="800" dirty="0" smtClean="0"/>
              <a:t> -</a:t>
            </a:r>
            <a:r>
              <a:rPr lang="en-US" sz="800" dirty="0" smtClean="0"/>
              <a:t>1</a:t>
            </a:r>
            <a:r>
              <a:rPr lang="uk-UA" sz="800" dirty="0" smtClean="0"/>
              <a:t>4,70</a:t>
            </a:r>
            <a:r>
              <a:rPr lang="ru-RU" sz="800" dirty="0" smtClean="0"/>
              <a:t>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ru-RU" sz="800" dirty="0" err="1"/>
              <a:t>р.Рось</a:t>
            </a:r>
            <a:r>
              <a:rPr lang="ru-RU" sz="800" dirty="0"/>
              <a:t>, 218 км, с.</a:t>
            </a:r>
            <a:r>
              <a:rPr lang="uk-UA" sz="800" dirty="0"/>
              <a:t>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r>
              <a:rPr lang="ru-RU" sz="800" dirty="0"/>
              <a:t>  </a:t>
            </a:r>
            <a:endParaRPr lang="ru-RU" sz="800" dirty="0" smtClean="0"/>
          </a:p>
          <a:p>
            <a:endParaRPr lang="ru-RU" sz="800" dirty="0" smtClean="0"/>
          </a:p>
          <a:p>
            <a:endParaRPr lang="ru-RU" sz="800" dirty="0"/>
          </a:p>
          <a:p>
            <a:r>
              <a:rPr lang="ru-RU" sz="800" b="1" dirty="0" smtClean="0"/>
              <a:t>  </a:t>
            </a:r>
            <a:r>
              <a:rPr lang="ru-RU" sz="800" b="1" dirty="0" err="1" smtClean="0"/>
              <a:t>Зафіксовано</a:t>
            </a:r>
            <a:r>
              <a:rPr lang="ru-RU" sz="800" b="1" dirty="0" smtClean="0"/>
              <a:t> 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вмісту:Хром</a:t>
            </a:r>
            <a:r>
              <a:rPr lang="ru-RU" sz="800" b="1" dirty="0"/>
              <a:t> та </a:t>
            </a:r>
            <a:r>
              <a:rPr lang="ru-RU" sz="800" b="1" dirty="0" err="1"/>
              <a:t>його</a:t>
            </a:r>
            <a:r>
              <a:rPr lang="ru-RU" sz="800" b="1" dirty="0"/>
              <a:t> </a:t>
            </a:r>
            <a:r>
              <a:rPr lang="ru-RU" sz="800" b="1" dirty="0" err="1"/>
              <a:t>сполуки</a:t>
            </a:r>
            <a:r>
              <a:rPr lang="ru-RU" sz="800" b="1" dirty="0"/>
              <a:t> (норма-9,0 мкг/дм3</a:t>
            </a:r>
            <a:r>
              <a:rPr lang="ru-RU" sz="800" b="1" dirty="0" smtClean="0"/>
              <a:t>)</a:t>
            </a:r>
          </a:p>
          <a:p>
            <a:endParaRPr lang="ru-RU" sz="800" b="1" dirty="0" smtClean="0"/>
          </a:p>
          <a:p>
            <a:r>
              <a:rPr lang="uk-UA" sz="800" dirty="0">
                <a:solidFill>
                  <a:srgbClr val="000000"/>
                </a:solidFill>
              </a:rPr>
              <a:t>- </a:t>
            </a:r>
            <a:r>
              <a:rPr lang="uk-UA" sz="800" dirty="0" smtClean="0">
                <a:solidFill>
                  <a:srgbClr val="000000"/>
                </a:solidFill>
              </a:rPr>
              <a:t>9,40</a:t>
            </a:r>
            <a:r>
              <a:rPr lang="ru-RU" sz="800" dirty="0" smtClean="0"/>
              <a:t>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ru-RU" sz="800" dirty="0" smtClean="0"/>
              <a:t> </a:t>
            </a:r>
            <a:r>
              <a:rPr lang="ru-RU" sz="800" dirty="0" err="1"/>
              <a:t>р.Дніпро</a:t>
            </a:r>
            <a:r>
              <a:rPr lang="ru-RU" sz="800" dirty="0"/>
              <a:t>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  <a:endParaRPr lang="uk-UA" sz="800" dirty="0"/>
          </a:p>
          <a:p>
            <a:endParaRPr lang="uk-UA" sz="800" b="1" dirty="0"/>
          </a:p>
          <a:p>
            <a:endParaRPr lang="ru-RU" sz="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76536" y="4221087"/>
            <a:ext cx="66967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uk-UA" sz="800" dirty="0" smtClean="0">
              <a:solidFill>
                <a:srgbClr val="000000"/>
              </a:solidFill>
            </a:endParaRPr>
          </a:p>
          <a:p>
            <a:pPr lvl="0"/>
            <a:endParaRPr lang="ru-RU" sz="800" dirty="0">
              <a:solidFill>
                <a:srgbClr val="0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smtClean="0"/>
              <a:t>Виявлено </a:t>
            </a:r>
            <a:r>
              <a:rPr lang="uk-UA" sz="800" b="1" dirty="0"/>
              <a:t>вміст показників в межах екологічних нормативів </a:t>
            </a:r>
            <a:r>
              <a:rPr lang="uk-UA" sz="800" b="1" dirty="0" smtClean="0"/>
              <a:t>якості:</a:t>
            </a: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err="1"/>
              <a:t>Проліароматичні</a:t>
            </a:r>
            <a:r>
              <a:rPr lang="uk-UA" sz="800" b="1" dirty="0"/>
              <a:t> вуглеводні- </a:t>
            </a:r>
            <a:r>
              <a:rPr lang="uk-UA" sz="800" dirty="0" err="1"/>
              <a:t>флуорантен</a:t>
            </a: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smtClean="0"/>
              <a:t>Леткі органічні сполуки </a:t>
            </a:r>
            <a:r>
              <a:rPr lang="uk-UA" sz="800" dirty="0"/>
              <a:t>- дихлорметан (хлористий метилен</a:t>
            </a:r>
            <a:r>
              <a:rPr lang="uk-UA" sz="800" dirty="0" smtClean="0"/>
              <a:t>), </a:t>
            </a:r>
            <a:r>
              <a:rPr lang="uk-UA" sz="800" dirty="0" err="1" smtClean="0"/>
              <a:t>трихлорметан</a:t>
            </a:r>
            <a:r>
              <a:rPr lang="uk-UA" sz="800" dirty="0" smtClean="0"/>
              <a:t> (хлороформ), </a:t>
            </a:r>
            <a:r>
              <a:rPr lang="uk-UA" sz="800" dirty="0" err="1" smtClean="0"/>
              <a:t>тетрахлорметан</a:t>
            </a:r>
            <a:r>
              <a:rPr lang="uk-UA" sz="800" dirty="0" smtClean="0"/>
              <a:t> (</a:t>
            </a:r>
            <a:r>
              <a:rPr lang="uk-UA" sz="800" dirty="0" err="1" smtClean="0"/>
              <a:t>чотирихлористий</a:t>
            </a:r>
            <a:r>
              <a:rPr lang="uk-UA" sz="800" dirty="0" smtClean="0"/>
              <a:t> вуглець)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smtClean="0"/>
              <a:t>Важкі </a:t>
            </a:r>
            <a:r>
              <a:rPr lang="uk-UA" sz="800" b="1" dirty="0"/>
              <a:t>метали </a:t>
            </a:r>
            <a:r>
              <a:rPr lang="uk-UA" sz="700" dirty="0"/>
              <a:t>– </a:t>
            </a:r>
            <a:r>
              <a:rPr lang="uk-UA" sz="800" dirty="0"/>
              <a:t>кадмій, нікель, миш</a:t>
            </a:r>
            <a:r>
              <a:rPr lang="en-US" sz="800" dirty="0"/>
              <a:t>’</a:t>
            </a:r>
            <a:r>
              <a:rPr lang="uk-UA" sz="800" dirty="0" smtClean="0"/>
              <a:t>як та  хром загальний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/>
          </a:p>
          <a:p>
            <a:r>
              <a:rPr lang="uk-UA" sz="800" b="1" dirty="0"/>
              <a:t> </a:t>
            </a:r>
            <a:r>
              <a:rPr lang="uk-UA" sz="800" b="1" dirty="0">
                <a:solidFill>
                  <a:srgbClr val="000000"/>
                </a:solidFill>
              </a:rPr>
              <a:t>Нафтопродукти </a:t>
            </a:r>
            <a:r>
              <a:rPr lang="uk-UA" sz="800" dirty="0">
                <a:solidFill>
                  <a:srgbClr val="000000"/>
                </a:solidFill>
              </a:rPr>
              <a:t>(норма – 0,05</a:t>
            </a:r>
            <a:r>
              <a:rPr lang="uk-UA" sz="800" dirty="0"/>
              <a:t> мг/дм</a:t>
            </a:r>
            <a:r>
              <a:rPr lang="uk-UA" sz="800" baseline="30000" dirty="0"/>
              <a:t>3</a:t>
            </a:r>
            <a:r>
              <a:rPr lang="ru-RU" sz="800" dirty="0"/>
              <a:t>):</a:t>
            </a:r>
            <a:endParaRPr lang="uk-UA" sz="800" b="1" dirty="0">
              <a:solidFill>
                <a:srgbClr val="000000"/>
              </a:solidFill>
            </a:endParaRPr>
          </a:p>
          <a:p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0,05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ru-RU" sz="800" dirty="0" err="1"/>
              <a:t>р.Дніпро</a:t>
            </a:r>
            <a:r>
              <a:rPr lang="ru-RU" sz="800" dirty="0"/>
              <a:t>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  <a:endParaRPr lang="uk-UA" sz="800" dirty="0"/>
          </a:p>
          <a:p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0,04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err="1"/>
              <a:t>р.Дніпро</a:t>
            </a:r>
            <a:r>
              <a:rPr lang="ru-RU" sz="800" dirty="0"/>
              <a:t>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</a:t>
            </a:r>
            <a:r>
              <a:rPr lang="en-US" sz="800" dirty="0"/>
              <a:t>’</a:t>
            </a:r>
            <a:r>
              <a:rPr lang="ru-RU" sz="800" dirty="0" err="1"/>
              <a:t>янське</a:t>
            </a:r>
            <a:r>
              <a:rPr lang="ru-RU" sz="800" dirty="0"/>
              <a:t>                                           </a:t>
            </a:r>
            <a:endParaRPr lang="x-none" sz="800" dirty="0"/>
          </a:p>
          <a:p>
            <a:pPr lvl="0"/>
            <a:endParaRPr lang="ru-RU" sz="800" dirty="0">
              <a:solidFill>
                <a:srgbClr val="000000"/>
              </a:solidFill>
            </a:endParaRPr>
          </a:p>
          <a:p>
            <a:endParaRPr lang="ru-RU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4368780</TotalTime>
  <Words>301</Words>
  <Application>Microsoft Office PowerPoint</Application>
  <PresentationFormat>Лист A4 (210x297 мм)</PresentationFormat>
  <Paragraphs>38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Google Sans</vt:lpstr>
      <vt:lpstr>Times New Roman</vt:lpstr>
      <vt:lpstr>Verdana</vt:lpstr>
      <vt:lpstr>Оформление по умолчанию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1936</cp:revision>
  <cp:lastPrinted>2025-01-15T13:31:09Z</cp:lastPrinted>
  <dcterms:created xsi:type="dcterms:W3CDTF">2006-06-01T14:33:20Z</dcterms:created>
  <dcterms:modified xsi:type="dcterms:W3CDTF">2025-02-20T14:12:04Z</dcterms:modified>
</cp:coreProperties>
</file>