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 varScale="1">
        <p:scale>
          <a:sx n="85" d="100"/>
          <a:sy n="85" d="100"/>
        </p:scale>
        <p:origin x="9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1,20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3,24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- 3,27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 - 3,64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smtClean="0">
                <a:latin typeface="Arial" charset="0"/>
              </a:rPr>
              <a:t>Дніпро,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- 4,12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  <a:r>
              <a:rPr lang="uk-UA" sz="800" dirty="0" smtClean="0"/>
              <a:t> 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36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3,28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3,36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р.Гнилоп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ять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вдсх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м.Бердичів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dirty="0"/>
              <a:t> </a:t>
            </a:r>
            <a:r>
              <a:rPr lang="uk-UA" sz="800" b="1" dirty="0"/>
              <a:t>ХСК (норма – </a:t>
            </a:r>
            <a:r>
              <a:rPr lang="uk-UA" sz="800" b="1" dirty="0"/>
              <a:t>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26,00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ru-RU" sz="800" dirty="0" smtClean="0">
                <a:latin typeface="Arial" charset="0"/>
              </a:rPr>
              <a:t>45</a:t>
            </a:r>
            <a:r>
              <a:rPr lang="ru-RU" sz="800" dirty="0" smtClean="0"/>
              <a:t>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0,11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0,53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0,81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0,5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2,70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0,0</a:t>
            </a:r>
            <a:r>
              <a:rPr lang="ru-RU" sz="800" dirty="0">
                <a:latin typeface="Arial" charset="0"/>
              </a:rPr>
              <a:t>2</a:t>
            </a:r>
            <a:r>
              <a:rPr lang="ru-RU" sz="800" dirty="0"/>
              <a:t>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>
                <a:latin typeface="Arial" charset="0"/>
              </a:rPr>
              <a:t>07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10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529</a:t>
            </a:r>
            <a:r>
              <a:rPr lang="uk-UA" sz="800" dirty="0" smtClean="0"/>
              <a:t>,00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ЧЕРВНІ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-  0,61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93 км, в/</a:t>
            </a:r>
            <a:r>
              <a:rPr lang="ru-RU" sz="800" dirty="0" err="1">
                <a:latin typeface="Arial" charset="0"/>
              </a:rPr>
              <a:t>б'єф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смт.Нова</a:t>
            </a:r>
            <a:r>
              <a:rPr lang="ru-RU" sz="800" dirty="0">
                <a:latin typeface="Arial" charset="0"/>
              </a:rPr>
              <a:t> Борова</a:t>
            </a:r>
            <a:r>
              <a:rPr lang="uk-UA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-  </a:t>
            </a:r>
            <a:r>
              <a:rPr lang="uk-UA" sz="800" dirty="0" smtClean="0">
                <a:latin typeface="Arial" charset="0"/>
              </a:rPr>
              <a:t>0,31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</a:t>
            </a:r>
            <a:endParaRPr lang="ru-RU" sz="800" dirty="0" smtClean="0"/>
          </a:p>
          <a:p>
            <a:r>
              <a:rPr lang="ru-RU" sz="800" dirty="0"/>
              <a:t> </a:t>
            </a:r>
            <a:r>
              <a:rPr lang="uk-UA" sz="800" dirty="0" smtClean="0">
                <a:latin typeface="Arial" charset="0"/>
              </a:rPr>
              <a:t>-  </a:t>
            </a:r>
            <a:r>
              <a:rPr lang="uk-UA" sz="800" dirty="0">
                <a:latin typeface="Arial" charset="0"/>
              </a:rPr>
              <a:t>0,31 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 smtClean="0"/>
              <a:t> 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 smtClean="0">
                <a:latin typeface="Arial" charset="0"/>
              </a:rPr>
              <a:t>;</a:t>
            </a:r>
          </a:p>
          <a:p>
            <a:r>
              <a:rPr lang="ru-RU" sz="800" dirty="0" smtClean="0"/>
              <a:t>                           </a:t>
            </a:r>
            <a:endParaRPr lang="ru-RU" sz="800" dirty="0"/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080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0,107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76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0,13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0,17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72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90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98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112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</a:t>
            </a:r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ЧЕРВНІ 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-91,8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uk-UA" sz="900" dirty="0" err="1" smtClean="0">
                <a:latin typeface="Arial" charset="0"/>
              </a:rPr>
              <a:t>р.Возня</a:t>
            </a:r>
            <a:r>
              <a:rPr lang="uk-UA" sz="900" dirty="0" smtClean="0">
                <a:latin typeface="Arial" charset="0"/>
              </a:rPr>
              <a:t>, права притока </a:t>
            </a:r>
            <a:r>
              <a:rPr lang="uk-UA" sz="900" dirty="0" err="1" smtClean="0">
                <a:latin typeface="Arial" charset="0"/>
              </a:rPr>
              <a:t>р.Ірши</a:t>
            </a:r>
            <a:r>
              <a:rPr lang="uk-UA" sz="900" dirty="0" smtClean="0">
                <a:latin typeface="Arial" charset="0"/>
              </a:rPr>
              <a:t>, 8 км </a:t>
            </a:r>
            <a:r>
              <a:rPr lang="uk-UA" sz="900" dirty="0" err="1" smtClean="0">
                <a:latin typeface="Arial" charset="0"/>
              </a:rPr>
              <a:t>с.Рудня</a:t>
            </a:r>
            <a:r>
              <a:rPr lang="uk-UA" sz="900" dirty="0" smtClean="0">
                <a:latin typeface="Arial" charset="0"/>
              </a:rPr>
              <a:t> </a:t>
            </a:r>
            <a:r>
              <a:rPr lang="uk-UA" sz="900" dirty="0" err="1" smtClean="0">
                <a:latin typeface="Arial" charset="0"/>
              </a:rPr>
              <a:t>Городищенська</a:t>
            </a:r>
            <a:r>
              <a:rPr lang="uk-UA" sz="900" dirty="0" smtClean="0">
                <a:latin typeface="Arial" charset="0"/>
              </a:rPr>
              <a:t>, </a:t>
            </a:r>
            <a:r>
              <a:rPr lang="ru-RU" sz="900" dirty="0" smtClean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в/з   </a:t>
            </a:r>
            <a:r>
              <a:rPr lang="ru-RU" sz="900" dirty="0" err="1" smtClean="0">
                <a:latin typeface="Arial" charset="0"/>
              </a:rPr>
              <a:t>м.малин</a:t>
            </a:r>
            <a:endParaRPr lang="uk-UA" sz="900" dirty="0"/>
          </a:p>
          <a:p>
            <a:pPr eaLnBrk="0" hangingPunct="0"/>
            <a:r>
              <a:rPr lang="uk-UA" sz="900" dirty="0" smtClean="0"/>
              <a:t>-91,1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uk-UA" sz="900" dirty="0" smtClean="0">
                <a:latin typeface="Arial" charset="0"/>
              </a:rPr>
              <a:t> </a:t>
            </a:r>
            <a:r>
              <a:rPr lang="uk-UA" sz="900" dirty="0" err="1">
                <a:latin typeface="Arial" charset="0"/>
              </a:rPr>
              <a:t>Ірша</a:t>
            </a:r>
            <a:r>
              <a:rPr lang="uk-UA" sz="900" dirty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31 км, </a:t>
            </a:r>
            <a:r>
              <a:rPr lang="ru-RU" sz="900" dirty="0" err="1">
                <a:latin typeface="Arial" charset="0"/>
              </a:rPr>
              <a:t>Малинське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вдсх</a:t>
            </a:r>
            <a:r>
              <a:rPr lang="ru-RU" sz="900" dirty="0">
                <a:latin typeface="Arial" charset="0"/>
              </a:rPr>
              <a:t>.,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 smtClean="0">
                <a:latin typeface="Arial" charset="0"/>
              </a:rPr>
              <a:t>м.Малин</a:t>
            </a:r>
            <a:endParaRPr lang="ru-RU" sz="900" dirty="0" smtClean="0">
              <a:latin typeface="Arial" charset="0"/>
            </a:endParaRPr>
          </a:p>
          <a:p>
            <a:pPr eaLnBrk="0" hangingPunct="0"/>
            <a:endParaRPr lang="ru-RU" sz="900" dirty="0"/>
          </a:p>
          <a:p>
            <a:pPr eaLnBrk="0" hangingPunct="0"/>
            <a:endParaRPr lang="ru-RU" sz="900" dirty="0" smtClean="0"/>
          </a:p>
          <a:p>
            <a:pPr eaLnBrk="0" hangingPunct="0"/>
            <a:r>
              <a:rPr lang="uk-UA" sz="900" b="1" dirty="0"/>
              <a:t>Зафіксовано перевищення вмісту: </a:t>
            </a:r>
            <a:r>
              <a:rPr lang="uk-UA" sz="900" b="1" dirty="0" smtClean="0"/>
              <a:t>Хром та його сполуки  </a:t>
            </a:r>
            <a:r>
              <a:rPr lang="uk-UA" sz="900" b="1" dirty="0"/>
              <a:t>(</a:t>
            </a:r>
            <a:r>
              <a:rPr lang="uk-UA" sz="900" b="1" dirty="0" smtClean="0"/>
              <a:t>норма-9,30мкг/дм</a:t>
            </a:r>
            <a:r>
              <a:rPr lang="uk-UA" sz="900" b="1" baseline="30000" dirty="0" smtClean="0"/>
              <a:t>3</a:t>
            </a:r>
            <a:r>
              <a:rPr lang="uk-UA" sz="900" b="1" dirty="0" smtClean="0"/>
              <a:t> </a:t>
            </a:r>
            <a:r>
              <a:rPr lang="uk-UA" sz="900" b="1" dirty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12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5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 </a:t>
            </a:r>
            <a:r>
              <a:rPr lang="ru-RU" sz="900" dirty="0">
                <a:latin typeface="Arial" charset="0"/>
              </a:rPr>
              <a:t>р. Дніпро, 580 км, </a:t>
            </a:r>
            <a:r>
              <a:rPr lang="ru-RU" sz="900" dirty="0" err="1">
                <a:latin typeface="Arial" charset="0"/>
              </a:rPr>
              <a:t>правий</a:t>
            </a:r>
            <a:r>
              <a:rPr lang="ru-RU" sz="900" dirty="0">
                <a:latin typeface="Arial" charset="0"/>
              </a:rPr>
              <a:t> берег,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м.Світловодськ</a:t>
            </a:r>
            <a:endParaRPr lang="ru-RU" sz="900" dirty="0">
              <a:latin typeface="Arial" charset="0"/>
            </a:endParaRPr>
          </a:p>
          <a:p>
            <a:pPr eaLnBrk="0" hangingPunct="0"/>
            <a:endParaRPr lang="ru-RU" sz="900" dirty="0" smtClean="0">
              <a:latin typeface="Arial" charset="0"/>
            </a:endParaRPr>
          </a:p>
          <a:p>
            <a:pPr eaLnBrk="0" hangingPunct="0"/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показників 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 smtClean="0"/>
              <a:t>-</a:t>
            </a:r>
            <a:r>
              <a:rPr lang="uk-UA" sz="900" dirty="0" err="1" smtClean="0"/>
              <a:t>Хлорфенвінфос</a:t>
            </a:r>
            <a:r>
              <a:rPr lang="uk-UA" sz="900" dirty="0" smtClean="0"/>
              <a:t> </a:t>
            </a:r>
            <a:r>
              <a:rPr lang="uk-UA" sz="900" dirty="0"/>
              <a:t>(суміш </a:t>
            </a:r>
            <a:r>
              <a:rPr lang="uk-UA" sz="900" dirty="0" err="1"/>
              <a:t>цис</a:t>
            </a:r>
            <a:r>
              <a:rPr lang="uk-UA" sz="900" dirty="0"/>
              <a:t>-, транс-ізомерів), </a:t>
            </a:r>
            <a:r>
              <a:rPr lang="uk-UA" sz="900" dirty="0" err="1"/>
              <a:t>Хлорпірифос</a:t>
            </a:r>
            <a:r>
              <a:rPr lang="uk-UA" sz="900" dirty="0"/>
              <a:t> (</a:t>
            </a:r>
            <a:r>
              <a:rPr lang="uk-UA" sz="900" dirty="0" err="1"/>
              <a:t>хлорпірифос</a:t>
            </a:r>
            <a:r>
              <a:rPr lang="uk-UA" sz="900" dirty="0"/>
              <a:t>-етил), </a:t>
            </a:r>
            <a:r>
              <a:rPr lang="uk-UA" sz="900" dirty="0" err="1" smtClean="0"/>
              <a:t>тербутрин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/>
              <a:t>вуглеводні- </a:t>
            </a:r>
            <a:r>
              <a:rPr lang="uk-UA" sz="900" dirty="0" err="1" smtClean="0"/>
              <a:t>флуорантен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/>
              <a:t>- </a:t>
            </a:r>
            <a:r>
              <a:rPr lang="uk-UA" sz="900" dirty="0" err="1"/>
              <a:t>Трихлорметан</a:t>
            </a:r>
            <a:r>
              <a:rPr lang="uk-UA" sz="900" dirty="0"/>
              <a:t> (хлороформ)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/>
              <a:t>– кадмій, </a:t>
            </a:r>
            <a:r>
              <a:rPr lang="uk-UA" sz="900" dirty="0" smtClean="0"/>
              <a:t>нікель,  </a:t>
            </a:r>
            <a:r>
              <a:rPr lang="uk-UA" sz="900" dirty="0"/>
              <a:t>та  хром </a:t>
            </a:r>
            <a:endParaRPr lang="uk-UA" sz="900" dirty="0" smtClean="0"/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>
                <a:solidFill>
                  <a:srgbClr val="000000"/>
                </a:solidFill>
              </a:rPr>
              <a:t>(норма – 0,05</a:t>
            </a:r>
            <a:r>
              <a:rPr lang="uk-UA" sz="900" dirty="0"/>
              <a:t> мг/дм</a:t>
            </a:r>
            <a:r>
              <a:rPr lang="uk-UA" sz="900" baseline="30000" dirty="0"/>
              <a:t>3</a:t>
            </a:r>
            <a:r>
              <a:rPr lang="ru-RU" sz="900" dirty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0,033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0,025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4369830</TotalTime>
  <Words>747</Words>
  <Application>Microsoft Office PowerPoint</Application>
  <PresentationFormat>Лист A4 (210x297 мм)</PresentationFormat>
  <Paragraphs>96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2000</cp:revision>
  <cp:lastPrinted>2025-01-15T13:32:40Z</cp:lastPrinted>
  <dcterms:created xsi:type="dcterms:W3CDTF">2006-06-01T14:33:20Z</dcterms:created>
  <dcterms:modified xsi:type="dcterms:W3CDTF">2025-07-18T11:59:19Z</dcterms:modified>
</cp:coreProperties>
</file>